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TH SarabunPSK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/>
    <p:restoredTop sz="94737"/>
  </p:normalViewPr>
  <p:slideViewPr>
    <p:cSldViewPr snapToGrid="0" snapToObjects="1">
      <p:cViewPr varScale="1">
        <p:scale>
          <a:sx n="83" d="100"/>
          <a:sy n="83" d="100"/>
        </p:scale>
        <p:origin x="166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3965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590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705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460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9821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3645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7556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1127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3409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3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1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11BE-2823-A649-B221-C74B0ADFECC3}" type="datetimeFigureOut">
              <a:rPr lang="en-TH" smtClean="0"/>
              <a:t>6/5/2022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7787-A3A1-0947-B8F6-78D6F5E55DF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103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746272-0435-C972-0688-D3593030B136}"/>
              </a:ext>
            </a:extLst>
          </p:cNvPr>
          <p:cNvSpPr/>
          <p:nvPr/>
        </p:nvSpPr>
        <p:spPr>
          <a:xfrm>
            <a:off x="293458" y="1268999"/>
            <a:ext cx="10104895" cy="10712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3D57A-79CF-7EB7-30DD-DC69114C8A9A}"/>
              </a:ext>
            </a:extLst>
          </p:cNvPr>
          <p:cNvSpPr/>
          <p:nvPr/>
        </p:nvSpPr>
        <p:spPr>
          <a:xfrm>
            <a:off x="471688" y="1292383"/>
            <a:ext cx="9748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Title :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</a:t>
            </a:r>
            <a:endParaRPr lang="en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EABDC-FC08-EAF6-E7F8-B41662AD1116}"/>
              </a:ext>
            </a:extLst>
          </p:cNvPr>
          <p:cNvSpPr/>
          <p:nvPr/>
        </p:nvSpPr>
        <p:spPr>
          <a:xfrm>
            <a:off x="471688" y="1812151"/>
            <a:ext cx="9748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Author :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</a:t>
            </a:r>
            <a:endParaRPr lang="en-TH" sz="2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266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TH SarabunPSK</vt:lpstr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 SUWANKARN (รัตนา สุวรรณการ)</dc:creator>
  <cp:lastModifiedBy>RATTANA SUWANKARN (รัตนา สุวรรณการ)</cp:lastModifiedBy>
  <cp:revision>10</cp:revision>
  <dcterms:created xsi:type="dcterms:W3CDTF">2022-05-06T03:10:40Z</dcterms:created>
  <dcterms:modified xsi:type="dcterms:W3CDTF">2022-05-06T05:14:04Z</dcterms:modified>
</cp:coreProperties>
</file>